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98C78-C51A-4A54-89BC-BF47DA063D9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7E8B6-CEB5-48D7-8162-0F14C6EC97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27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7E8B6-CEB5-48D7-8162-0F14C6EC97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images.googl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ng.com/" TargetMode="External"/><Relationship Id="rId2" Type="http://schemas.openxmlformats.org/officeDocument/2006/relationships/hyperlink" Target="http://switchzoo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oogle.com/" TargetMode="External"/><Relationship Id="rId4" Type="http://schemas.openxmlformats.org/officeDocument/2006/relationships/hyperlink" Target="http://www.konregat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rnprior" pitchFamily="2" charset="0"/>
              </a:rPr>
              <a:t>LoinEgog</a:t>
            </a:r>
            <a:endParaRPr lang="en-US" dirty="0">
              <a:latin typeface="Arnprior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: Dr. </a:t>
            </a:r>
            <a:r>
              <a:rPr lang="en-US" dirty="0" err="1" smtClean="0"/>
              <a:t>Malik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9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dirty="0" smtClean="0"/>
              <a:t>Habitat of 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077200" cy="2667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nprior" pitchFamily="2" charset="0"/>
              </a:rPr>
              <a:t>Location : it is located in  Canada  </a:t>
            </a:r>
          </a:p>
          <a:p>
            <a:r>
              <a:rPr lang="en-US" dirty="0" smtClean="0">
                <a:latin typeface="Arnprior" pitchFamily="2" charset="0"/>
              </a:rPr>
              <a:t>Characteristics : in the taiga , the average </a:t>
            </a:r>
            <a:r>
              <a:rPr lang="en-US" dirty="0" err="1" smtClean="0">
                <a:latin typeface="Arnprior" pitchFamily="2" charset="0"/>
              </a:rPr>
              <a:t>temperture</a:t>
            </a:r>
            <a:r>
              <a:rPr lang="en-US" dirty="0" smtClean="0">
                <a:latin typeface="Arnprior" pitchFamily="2" charset="0"/>
              </a:rPr>
              <a:t> is below freezing for six months   </a:t>
            </a:r>
          </a:p>
          <a:p>
            <a:r>
              <a:rPr lang="en-US" dirty="0" smtClean="0">
                <a:latin typeface="Arnprior" pitchFamily="2" charset="0"/>
              </a:rPr>
              <a:t>What it takes to survive : it fur help it in the cold  weather ,and it takes a dip in the water for hot weather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96787" y="6477000"/>
            <a:ext cx="99013" cy="458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7170" name="Picture 2" descr="http://myownbiome.com/images/taig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38600"/>
            <a:ext cx="91440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882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nprior" pitchFamily="2" charset="0"/>
              </a:rPr>
              <a:t>More Information on Habitat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>
                <a:latin typeface="Arnprior" pitchFamily="2" charset="0"/>
                <a:hlinkClick r:id="rId2"/>
              </a:rPr>
              <a:t>www.images.google.com</a:t>
            </a:r>
            <a:endParaRPr lang="en-US" dirty="0" smtClean="0">
              <a:latin typeface="Arnprior" pitchFamily="2" charset="0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170" name="Picture 2" descr="http://t1.gstatic.com/images?q=tbn:ANd9GcT-1RkZY6WLYsp6o7VI4yZM8be_0v_osahG1toIatQi44s5_KYm:upload.wikimedia.org/wikipedia/commons/3/31/Taig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0"/>
            <a:ext cx="5334000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624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nprior" pitchFamily="2" charset="0"/>
              </a:rPr>
              <a:t>Animal Adaptations</a:t>
            </a:r>
            <a:endParaRPr lang="en-US" dirty="0">
              <a:latin typeface="Arnprio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nprior" pitchFamily="2" charset="0"/>
              </a:rPr>
              <a:t>type of animal adaptations are needed to survive in the taiga : the </a:t>
            </a:r>
            <a:r>
              <a:rPr lang="en-US" dirty="0" err="1" smtClean="0">
                <a:latin typeface="Arnprior" pitchFamily="2" charset="0"/>
              </a:rPr>
              <a:t>LoinEgog</a:t>
            </a:r>
            <a:r>
              <a:rPr lang="en-US" dirty="0" smtClean="0">
                <a:latin typeface="Arnprior" pitchFamily="2" charset="0"/>
              </a:rPr>
              <a:t> would die from coldness and  weakness .</a:t>
            </a:r>
            <a:endParaRPr lang="en-US" dirty="0">
              <a:latin typeface="Arnprio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3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nprior" pitchFamily="2" charset="0"/>
              </a:rPr>
              <a:t>Name : </a:t>
            </a:r>
            <a:r>
              <a:rPr lang="en-US" dirty="0" err="1" smtClean="0">
                <a:latin typeface="Arnprior" pitchFamily="2" charset="0"/>
              </a:rPr>
              <a:t>loinEgog</a:t>
            </a:r>
            <a:endParaRPr lang="en-US" dirty="0">
              <a:latin typeface="Arnprior" pitchFamily="2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688022"/>
            <a:ext cx="4038600" cy="389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144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nprior" pitchFamily="2" charset="0"/>
              </a:rPr>
              <a:t>My animal survive in  taiga because of it’s fastness ,good hearing , and it’s teeth &amp;claws </a:t>
            </a:r>
            <a:endParaRPr lang="en-US" dirty="0">
              <a:latin typeface="Arnprio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88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209800"/>
            <a:ext cx="5410200" cy="2514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>
              <a:buNone/>
            </a:pPr>
            <a:r>
              <a:rPr lang="en-US" smtClean="0">
                <a:latin typeface="Arnprior" pitchFamily="2" charset="0"/>
                <a:hlinkClick r:id="rId2"/>
              </a:rPr>
              <a:t>http</a:t>
            </a:r>
            <a:r>
              <a:rPr lang="en-US" dirty="0" smtClean="0">
                <a:latin typeface="Arnprior" pitchFamily="2" charset="0"/>
                <a:hlinkClick r:id="rId2"/>
              </a:rPr>
              <a:t>://switchzoo.com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latin typeface="Arnprior" pitchFamily="2" charset="0"/>
                <a:hlinkClick r:id="rId3"/>
              </a:rPr>
              <a:t>www.Bing.com</a:t>
            </a:r>
            <a:endParaRPr lang="en-US" dirty="0" smtClean="0">
              <a:latin typeface="Arnprior" pitchFamily="2" charset="0"/>
            </a:endParaRPr>
          </a:p>
          <a:p>
            <a:pPr lvl="1">
              <a:buNone/>
            </a:pPr>
            <a:r>
              <a:rPr lang="en-US" dirty="0" smtClean="0">
                <a:latin typeface="Arnprior" pitchFamily="2" charset="0"/>
                <a:hlinkClick r:id="rId4"/>
              </a:rPr>
              <a:t>www.Konregate.com</a:t>
            </a:r>
            <a:endParaRPr lang="en-US" dirty="0">
              <a:latin typeface="Arnprior" pitchFamily="2" charset="0"/>
            </a:endParaRPr>
          </a:p>
          <a:p>
            <a:pPr lvl="1">
              <a:buNone/>
            </a:pPr>
            <a:r>
              <a:rPr lang="en-US" dirty="0" smtClean="0">
                <a:latin typeface="Arnprior" pitchFamily="2" charset="0"/>
                <a:hlinkClick r:id="rId5"/>
              </a:rPr>
              <a:t>www.google.com</a:t>
            </a:r>
            <a:endParaRPr lang="en-US" dirty="0" smtClean="0">
              <a:latin typeface="Arnprior" pitchFamily="2" charset="0"/>
            </a:endParaRPr>
          </a:p>
          <a:p>
            <a:pPr lvl="1">
              <a:buNone/>
            </a:pPr>
            <a:endParaRPr lang="en-US" dirty="0" smtClean="0">
              <a:latin typeface="Arnprior" pitchFamily="2" charset="0"/>
            </a:endParaRP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255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222</TotalTime>
  <Words>119</Words>
  <Application>Microsoft Office PowerPoint</Application>
  <PresentationFormat>On-screen Show (4:3)</PresentationFormat>
  <Paragraphs>26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LoinEgog</vt:lpstr>
      <vt:lpstr>Habitat of my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Unistar</cp:lastModifiedBy>
  <cp:revision>28</cp:revision>
  <dcterms:created xsi:type="dcterms:W3CDTF">2013-04-16T01:24:27Z</dcterms:created>
  <dcterms:modified xsi:type="dcterms:W3CDTF">2013-05-13T19:20:31Z</dcterms:modified>
</cp:coreProperties>
</file>